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1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8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1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2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6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3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8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5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6545-7C1B-C140-A0A9-B0C0A821A527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8A817-0FAC-3143-A8C1-4C5ACDDB0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2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203" y="4459514"/>
            <a:ext cx="5775164" cy="1727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6598" y="219869"/>
            <a:ext cx="2367024" cy="3432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909" y="198421"/>
            <a:ext cx="2374395" cy="345416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8530" y="218271"/>
            <a:ext cx="2409472" cy="347488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2488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Jaimee Lewis</cp:lastModifiedBy>
  <cp:revision>3</cp:revision>
  <dcterms:created xsi:type="dcterms:W3CDTF">2014-06-20T11:43:31Z</dcterms:created>
  <dcterms:modified xsi:type="dcterms:W3CDTF">2014-06-23T10:16:15Z</dcterms:modified>
</cp:coreProperties>
</file>