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6CCEA-99E8-43B8-BE46-0E04495BC7A7}" type="datetimeFigureOut">
              <a:rPr lang="en-GB" smtClean="0"/>
              <a:t>13/03/2015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CA3E1-95D9-40E2-B1BC-8CCA453AB1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192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b="1" dirty="0"/>
              <a:t>SHARON:</a:t>
            </a:r>
          </a:p>
          <a:p>
            <a:endParaRPr lang="en-GB" b="1" dirty="0" smtClean="0"/>
          </a:p>
          <a:p>
            <a:r>
              <a:rPr lang="en-GB" dirty="0" smtClean="0"/>
              <a:t>Speaker prompts:</a:t>
            </a:r>
          </a:p>
          <a:p>
            <a:endParaRPr lang="en-GB" dirty="0"/>
          </a:p>
          <a:p>
            <a:r>
              <a:rPr lang="en-GB" dirty="0" smtClean="0"/>
              <a:t>Starter Budget figures is available immediately – once professional judgements are recorded on CareFirst form.</a:t>
            </a:r>
          </a:p>
          <a:p>
            <a:endParaRPr lang="en-GB" dirty="0"/>
          </a:p>
          <a:p>
            <a:r>
              <a:rPr lang="en-GB" dirty="0" err="1" smtClean="0"/>
              <a:t>Calculon</a:t>
            </a:r>
            <a:r>
              <a:rPr lang="en-GB" dirty="0" smtClean="0"/>
              <a:t> engine uploads the Starter Budget immediately.</a:t>
            </a:r>
          </a:p>
          <a:p>
            <a:endParaRPr lang="en-GB" dirty="0"/>
          </a:p>
          <a:p>
            <a:r>
              <a:rPr lang="en-GB" dirty="0" smtClean="0"/>
              <a:t>No delay for input of RAS on a spreadsheet and no scanning 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45651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E17C-86D0-4008-9F90-3BA1A7985D19}" type="datetimeFigureOut">
              <a:rPr lang="en-GB" smtClean="0"/>
              <a:t>13/03/2015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B949-3CCC-45E9-B6E1-78A34C3E8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45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E17C-86D0-4008-9F90-3BA1A7985D19}" type="datetimeFigureOut">
              <a:rPr lang="en-GB" smtClean="0"/>
              <a:t>13/03/2015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B949-3CCC-45E9-B6E1-78A34C3E8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56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E17C-86D0-4008-9F90-3BA1A7985D19}" type="datetimeFigureOut">
              <a:rPr lang="en-GB" smtClean="0"/>
              <a:t>13/03/2015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B949-3CCC-45E9-B6E1-78A34C3E8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961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671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E17C-86D0-4008-9F90-3BA1A7985D19}" type="datetimeFigureOut">
              <a:rPr lang="en-GB" smtClean="0"/>
              <a:t>13/03/2015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B949-3CCC-45E9-B6E1-78A34C3E8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33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E17C-86D0-4008-9F90-3BA1A7985D19}" type="datetimeFigureOut">
              <a:rPr lang="en-GB" smtClean="0"/>
              <a:t>13/03/2015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B949-3CCC-45E9-B6E1-78A34C3E8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36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E17C-86D0-4008-9F90-3BA1A7985D19}" type="datetimeFigureOut">
              <a:rPr lang="en-GB" smtClean="0"/>
              <a:t>13/03/2015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B949-3CCC-45E9-B6E1-78A34C3E8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0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E17C-86D0-4008-9F90-3BA1A7985D19}" type="datetimeFigureOut">
              <a:rPr lang="en-GB" smtClean="0"/>
              <a:t>13/03/2015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B949-3CCC-45E9-B6E1-78A34C3E8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93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E17C-86D0-4008-9F90-3BA1A7985D19}" type="datetimeFigureOut">
              <a:rPr lang="en-GB" smtClean="0"/>
              <a:t>13/03/2015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B949-3CCC-45E9-B6E1-78A34C3E8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36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E17C-86D0-4008-9F90-3BA1A7985D19}" type="datetimeFigureOut">
              <a:rPr lang="en-GB" smtClean="0"/>
              <a:t>13/03/2015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B949-3CCC-45E9-B6E1-78A34C3E8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53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E17C-86D0-4008-9F90-3BA1A7985D19}" type="datetimeFigureOut">
              <a:rPr lang="en-GB" smtClean="0"/>
              <a:t>13/03/2015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B949-3CCC-45E9-B6E1-78A34C3E8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60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E17C-86D0-4008-9F90-3BA1A7985D19}" type="datetimeFigureOut">
              <a:rPr lang="en-GB" smtClean="0"/>
              <a:t>13/03/2015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B949-3CCC-45E9-B6E1-78A34C3E8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32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AE17C-86D0-4008-9F90-3BA1A7985D19}" type="datetimeFigureOut">
              <a:rPr lang="en-GB" smtClean="0"/>
              <a:t>13/03/2015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EB949-3CCC-45E9-B6E1-78A34C3E8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28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511480" cy="1143000"/>
          </a:xfrm>
        </p:spPr>
        <p:txBody>
          <a:bodyPr/>
          <a:lstStyle/>
          <a:p>
            <a:r>
              <a:rPr lang="en-US" sz="3200" dirty="0" smtClean="0"/>
              <a:t>Doncaster’s High-Level Re-Script Process</a:t>
            </a:r>
            <a:endParaRPr lang="en-GB" sz="32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8839897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398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Doncaster’s High-Level Re-Script Process</vt:lpstr>
    </vt:vector>
  </TitlesOfParts>
  <Company>DMBC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Doncaster’s High-Level Re-Script Process</dc:title>
  <dc:creator>MARTINWAL</dc:creator>
  <cp:lastModifiedBy>Sara Zmertych</cp:lastModifiedBy>
  <cp:revision>1</cp:revision>
  <dcterms:created xsi:type="dcterms:W3CDTF">2015-02-16T09:30:00Z</dcterms:created>
  <dcterms:modified xsi:type="dcterms:W3CDTF">2015-03-13T12:22:30Z</dcterms:modified>
</cp:coreProperties>
</file>